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9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7AF"/>
    <a:srgbClr val="608CA6"/>
    <a:srgbClr val="A76E6F"/>
    <a:srgbClr val="03567D"/>
    <a:srgbClr val="7F2528"/>
    <a:srgbClr val="1E2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Toledo" userId="63683620-7c9d-4ee2-8bc7-3c8d9ffd5533" providerId="ADAL" clId="{1F12EF25-4187-47AC-884A-E9D4F67A8022}"/>
    <pc:docChg chg="custSel modSld">
      <pc:chgData name="Nikki Toledo" userId="63683620-7c9d-4ee2-8bc7-3c8d9ffd5533" providerId="ADAL" clId="{1F12EF25-4187-47AC-884A-E9D4F67A8022}" dt="2023-03-23T21:04:08.030" v="0" actId="478"/>
      <pc:docMkLst>
        <pc:docMk/>
      </pc:docMkLst>
      <pc:sldChg chg="addSp delSp modSp mod">
        <pc:chgData name="Nikki Toledo" userId="63683620-7c9d-4ee2-8bc7-3c8d9ffd5533" providerId="ADAL" clId="{1F12EF25-4187-47AC-884A-E9D4F67A8022}" dt="2023-03-23T21:04:08.030" v="0" actId="478"/>
        <pc:sldMkLst>
          <pc:docMk/>
          <pc:sldMk cId="170229767" sldId="294"/>
        </pc:sldMkLst>
        <pc:spChg chg="add mod">
          <ac:chgData name="Nikki Toledo" userId="63683620-7c9d-4ee2-8bc7-3c8d9ffd5533" providerId="ADAL" clId="{1F12EF25-4187-47AC-884A-E9D4F67A8022}" dt="2023-03-23T21:04:08.030" v="0" actId="478"/>
          <ac:spMkLst>
            <pc:docMk/>
            <pc:sldMk cId="170229767" sldId="294"/>
            <ac:spMk id="4" creationId="{0AF9F5F3-C550-CCDB-163D-9891B66E7300}"/>
          </ac:spMkLst>
        </pc:spChg>
        <pc:picChg chg="del">
          <ac:chgData name="Nikki Toledo" userId="63683620-7c9d-4ee2-8bc7-3c8d9ffd5533" providerId="ADAL" clId="{1F12EF25-4187-47AC-884A-E9D4F67A8022}" dt="2023-03-23T21:04:08.030" v="0" actId="478"/>
          <ac:picMkLst>
            <pc:docMk/>
            <pc:sldMk cId="170229767" sldId="294"/>
            <ac:picMk id="5" creationId="{0D41EAF2-FDE9-370E-737A-DF299A091FE0}"/>
          </ac:picMkLst>
        </pc:picChg>
      </pc:sldChg>
    </pc:docChg>
  </pc:docChgLst>
  <pc:docChgLst>
    <pc:chgData name="Caitlin Rider" userId="bafd3688-1c92-462d-b562-d7d9cb7b043e" providerId="ADAL" clId="{CE21EB9F-FE96-4B2B-82C5-DDF2CBFE201B}"/>
    <pc:docChg chg="custSel modSld">
      <pc:chgData name="Caitlin Rider" userId="bafd3688-1c92-462d-b562-d7d9cb7b043e" providerId="ADAL" clId="{CE21EB9F-FE96-4B2B-82C5-DDF2CBFE201B}" dt="2022-10-07T19:25:43.128" v="6" actId="478"/>
      <pc:docMkLst>
        <pc:docMk/>
      </pc:docMkLst>
      <pc:sldChg chg="addSp delSp modSp mod">
        <pc:chgData name="Caitlin Rider" userId="bafd3688-1c92-462d-b562-d7d9cb7b043e" providerId="ADAL" clId="{CE21EB9F-FE96-4B2B-82C5-DDF2CBFE201B}" dt="2022-10-07T19:25:43.128" v="6" actId="478"/>
        <pc:sldMkLst>
          <pc:docMk/>
          <pc:sldMk cId="170229767" sldId="294"/>
        </pc:sldMkLst>
        <pc:spChg chg="del">
          <ac:chgData name="Caitlin Rider" userId="bafd3688-1c92-462d-b562-d7d9cb7b043e" providerId="ADAL" clId="{CE21EB9F-FE96-4B2B-82C5-DDF2CBFE201B}" dt="2022-10-07T19:25:38.290" v="0"/>
          <ac:spMkLst>
            <pc:docMk/>
            <pc:sldMk cId="170229767" sldId="294"/>
            <ac:spMk id="3" creationId="{C0E64D03-6630-5040-89F1-F96982FA3275}"/>
          </ac:spMkLst>
        </pc:spChg>
        <pc:picChg chg="add mod">
          <ac:chgData name="Caitlin Rider" userId="bafd3688-1c92-462d-b562-d7d9cb7b043e" providerId="ADAL" clId="{CE21EB9F-FE96-4B2B-82C5-DDF2CBFE201B}" dt="2022-10-07T19:25:40.888" v="2" actId="962"/>
          <ac:picMkLst>
            <pc:docMk/>
            <pc:sldMk cId="170229767" sldId="294"/>
            <ac:picMk id="5" creationId="{0D41EAF2-FDE9-370E-737A-DF299A091FE0}"/>
          </ac:picMkLst>
        </pc:picChg>
        <pc:picChg chg="add del mod">
          <ac:chgData name="Caitlin Rider" userId="bafd3688-1c92-462d-b562-d7d9cb7b043e" providerId="ADAL" clId="{CE21EB9F-FE96-4B2B-82C5-DDF2CBFE201B}" dt="2022-10-07T19:25:43.128" v="6" actId="478"/>
          <ac:picMkLst>
            <pc:docMk/>
            <pc:sldMk cId="170229767" sldId="294"/>
            <ac:picMk id="7" creationId="{C3B6B16A-C97C-9D17-52DE-CB3A22C974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882F-8573-6D4F-AE5E-FE755968D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2B0FA-CEE1-0343-A18A-B57ED90D3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5385D4-A9A6-3F4C-BC32-D7A817F1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73" y="6492875"/>
            <a:ext cx="459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D278-3560-B74A-BA1B-5EC3521E85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6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2956-8FF6-5148-9304-ED387502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5B5BF-5CA4-BC46-933E-1B48AC8B5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90764-4611-E54B-9005-49E58D44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10CCB-969F-F843-B039-A2B85132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5850-077C-C94E-86F6-D083412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F18CE-91A1-9349-81AF-81C877C87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DFCF7-B782-CF43-8CCD-E6354176A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C91F-52BC-6141-8D44-DBAD17A5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53CFA-6EFB-4D41-9D85-E024F236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20377-A134-E142-9043-BC043ABA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4113-D29D-3B49-B0BB-10F257FB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14C7-3C43-7A4A-8A3B-5D40AD31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eorgia" panose="02040502050405020303" pitchFamily="18" charset="0"/>
              </a:defRPr>
            </a:lvl1pPr>
            <a:lvl2pPr>
              <a:defRPr b="0" i="0">
                <a:latin typeface="Georgia" panose="02040502050405020303" pitchFamily="18" charset="0"/>
              </a:defRPr>
            </a:lvl2pPr>
            <a:lvl3pPr>
              <a:defRPr b="0" i="0">
                <a:latin typeface="Georgia" panose="02040502050405020303" pitchFamily="18" charset="0"/>
              </a:defRPr>
            </a:lvl3pPr>
            <a:lvl4pPr>
              <a:defRPr b="0" i="0">
                <a:latin typeface="Georgia" panose="02040502050405020303" pitchFamily="18" charset="0"/>
              </a:defRPr>
            </a:lvl4pPr>
            <a:lvl5pPr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1CF711-BAF4-D847-9B30-D02123A6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73" y="6492875"/>
            <a:ext cx="459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D278-3560-B74A-BA1B-5EC3521E85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3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319F-EE8C-714C-BA02-F7E7F79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65953-22A9-4D4C-952F-B2F0B19F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FBFA-9A0D-C64C-B012-9BDFF05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2C26-037E-D64C-B518-52C4A255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E9F6-FE5D-0D43-AA7D-739A13BA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D5E2-7391-C44C-8147-16EB9508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8D90-E82F-3E4F-9F21-F6DD584F5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C5813-9675-7948-BA89-19EBEF4AB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0A4DC-4D30-884F-A759-648D8432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1B436-0759-634F-992A-90CB8EA3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62EE7-2A28-AD41-91B2-604C631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06D2-E6D0-2A48-B1D1-303DC415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90AD-A504-104F-8136-4E877780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AE661-89CD-CE46-A2F6-218B180B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7DF77-92F1-514A-8D15-4ABCE649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6ABC1-C423-F043-819D-84591499C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0FE95-ACD1-EA4B-9A82-62422E1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1E607-6FE1-AC43-AC8D-69017F5E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8EA8B-E14C-F941-9952-E5F0B4BF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FF51-2927-A246-B536-9325E43C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2834C-B34B-3348-9527-99032573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7FC63-2935-A44E-B889-5472EDD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D93E5-063C-CD42-A298-902F357F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FE08B-2F00-9C44-9D16-E3855118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DEFBE-FB22-EE45-8A2A-FCFF23F6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1787B-CA11-2F43-BF17-8AEF2D7C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C7C2-2EDC-4740-9445-3432E46C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7C33-59E0-F54B-8E11-87505C4E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B6C8B-BDA8-4B4D-8239-F0EDD236A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70EB4-BD15-B640-84B3-031A6CB9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452AF-A618-C641-8683-E3042CC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D576-EB42-F44E-B045-54E7089B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6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D4D5-3F90-E34F-AB0C-D204BD73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4180E-8D5D-7643-8DB4-36ADCD357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F239B-E3D5-2240-B905-80B831D2F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194C9-78D8-EF42-BEEE-CE0232B0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0D498-9D09-2F4D-AB94-F980CD732B91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68429-8B90-3D4E-8E41-70BBC78B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17787-57B5-B543-80AA-A639B93D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1D278-3560-B74A-BA1B-5EC3521E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F9F38-2B9A-6543-B19F-6847A133DC19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E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997D3-0102-814F-81B1-DEC5C1BF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8112D-7468-0C44-834B-7E3DEF715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06C5-B2C9-7740-AB8F-37BEE04A3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73" y="6492875"/>
            <a:ext cx="459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D278-3560-B74A-BA1B-5EC3521E85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9C0CC9-EE35-B744-AB3C-48649C49A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667"/>
          <a:stretch/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575F2-85E6-D345-93E2-949D15DD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6BADAC-B339-ED49-816C-7AE76B34E3AB}"/>
              </a:ext>
            </a:extLst>
          </p:cNvPr>
          <p:cNvSpPr txBox="1"/>
          <p:nvPr/>
        </p:nvSpPr>
        <p:spPr>
          <a:xfrm>
            <a:off x="4845269" y="147144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4800" b="1" dirty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MS PGothic" charset="-128"/>
              </a:rPr>
              <a:t>TITLE HERE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5A8CD-061C-F244-8D86-85BC24257154}"/>
              </a:ext>
            </a:extLst>
          </p:cNvPr>
          <p:cNvSpPr txBox="1"/>
          <p:nvPr/>
        </p:nvSpPr>
        <p:spPr>
          <a:xfrm>
            <a:off x="5391807" y="3098826"/>
            <a:ext cx="567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/>
              </a:rPr>
              <a:t>Description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13CDF-433F-8346-B1E9-E51FA08D1DF4}"/>
              </a:ext>
            </a:extLst>
          </p:cNvPr>
          <p:cNvSpPr txBox="1"/>
          <p:nvPr/>
        </p:nvSpPr>
        <p:spPr>
          <a:xfrm>
            <a:off x="4971392" y="438405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/>
              </a:rPr>
              <a:t>Date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911C9-2611-624F-BC09-DB3286082E00}"/>
              </a:ext>
            </a:extLst>
          </p:cNvPr>
          <p:cNvCxnSpPr>
            <a:cxnSpLocks/>
          </p:cNvCxnSpPr>
          <p:nvPr/>
        </p:nvCxnSpPr>
        <p:spPr>
          <a:xfrm>
            <a:off x="11067393" y="1682465"/>
            <a:ext cx="0" cy="1125511"/>
          </a:xfrm>
          <a:prstGeom prst="line">
            <a:avLst/>
          </a:prstGeom>
          <a:ln w="76200">
            <a:solidFill>
              <a:srgbClr val="7F25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6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5B5B-C3F0-E94F-B86B-E11BD101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9F5F3-C550-CCDB-163D-9891B66E7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06EE7C-5923-4540-954B-808D05E2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" r="30"/>
          <a:stretch/>
        </p:blipFill>
        <p:spPr>
          <a:xfrm>
            <a:off x="0" y="0"/>
            <a:ext cx="12185963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A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2528"/>
      </a:accent1>
      <a:accent2>
        <a:srgbClr val="05577C"/>
      </a:accent2>
      <a:accent3>
        <a:srgbClr val="BEB6AE"/>
      </a:accent3>
      <a:accent4>
        <a:srgbClr val="FDB71A"/>
      </a:accent4>
      <a:accent5>
        <a:srgbClr val="54612B"/>
      </a:accent5>
      <a:accent6>
        <a:srgbClr val="D05F26"/>
      </a:accent6>
      <a:hlink>
        <a:srgbClr val="1E275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_ip_UnifiedCompliancePolicyUIAction xmlns="http://schemas.microsoft.com/sharepoint/v3" xsi:nil="true"/>
    <lcf76f155ced4ddcb4097134ff3c332f xmlns="ef350951-e117-4bf7-a880-9ac973280e17">
      <Terms xmlns="http://schemas.microsoft.com/office/infopath/2007/PartnerControls"/>
    </lcf76f155ced4ddcb4097134ff3c332f>
    <TaxCatchAll xmlns="f8e8b4e7-51d1-43c2-a38a-150a7368d4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87B74D79E9C448C0D93DADBAA84D5" ma:contentTypeVersion="19" ma:contentTypeDescription="Create a new document." ma:contentTypeScope="" ma:versionID="b5b85089c533708901c99a245d5b7d99">
  <xsd:schema xmlns:xsd="http://www.w3.org/2001/XMLSchema" xmlns:xs="http://www.w3.org/2001/XMLSchema" xmlns:p="http://schemas.microsoft.com/office/2006/metadata/properties" xmlns:ns1="http://schemas.microsoft.com/sharepoint/v3" xmlns:ns2="ef350951-e117-4bf7-a880-9ac973280e17" xmlns:ns3="f8e8b4e7-51d1-43c2-a38a-150a7368d468" targetNamespace="http://schemas.microsoft.com/office/2006/metadata/properties" ma:root="true" ma:fieldsID="2d5e427563459c4247231f68a2856ed7" ns1:_="" ns2:_="" ns3:_="">
    <xsd:import namespace="http://schemas.microsoft.com/sharepoint/v3"/>
    <xsd:import namespace="ef350951-e117-4bf7-a880-9ac973280e17"/>
    <xsd:import namespace="f8e8b4e7-51d1-43c2-a38a-150a7368d4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50951-e117-4bf7-a880-9ac973280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f95736-bbe9-40c9-918d-ebd9bd283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8b4e7-51d1-43c2-a38a-150a7368d4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c7e6-b6b1-4050-a4bf-5956e3e0fae3}" ma:internalName="TaxCatchAll" ma:showField="CatchAllData" ma:web="f8e8b4e7-51d1-43c2-a38a-150a7368d4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D437C9-2B36-487E-AF44-FE1F7C1F0C2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f350951-e117-4bf7-a880-9ac973280e17"/>
    <ds:schemaRef ds:uri="f8e8b4e7-51d1-43c2-a38a-150a7368d468"/>
  </ds:schemaRefs>
</ds:datastoreItem>
</file>

<file path=customXml/itemProps2.xml><?xml version="1.0" encoding="utf-8"?>
<ds:datastoreItem xmlns:ds="http://schemas.openxmlformats.org/officeDocument/2006/customXml" ds:itemID="{441A5B07-6332-4A11-A078-9BD2234370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7188C8-EB9B-4F33-A46E-B9EA4905D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350951-e117-4bf7-a880-9ac973280e17"/>
    <ds:schemaRef ds:uri="f8e8b4e7-51d1-43c2-a38a-150a7368d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Wilson-Bankert</dc:creator>
  <cp:lastModifiedBy>Zac Crisco</cp:lastModifiedBy>
  <cp:revision>49</cp:revision>
  <dcterms:created xsi:type="dcterms:W3CDTF">2019-09-30T21:15:29Z</dcterms:created>
  <dcterms:modified xsi:type="dcterms:W3CDTF">2023-06-07T19:13:48Z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49400</vt:r8>
  </property>
  <property fmtid="{D5CDD505-2E9C-101B-9397-08002B2CF9AE}" pid="3" name="ContentTypeId">
    <vt:lpwstr>0x01010025787B74D79E9C448C0D93DADBAA84D5</vt:lpwstr>
  </property>
  <property fmtid="{D5CDD505-2E9C-101B-9397-08002B2CF9AE}" pid="4" name="MediaServiceImageTags">
    <vt:lpwstr/>
  </property>
</Properties>
</file>