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8107-650B-EF48-BD86-A0D6EC7C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3AD6-B0A1-2149-BCBD-6F983C52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C4C11-E2B5-B348-A57C-BCFF5582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77C0A-E8FB-2F43-B065-9AD7F92A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50D8-6DE9-EB45-9FF5-FBD3512E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B275-F40B-C14D-AC5A-FBC116FA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74F70-D714-7247-AE2B-0ED2675F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ECDB-F238-D946-BA6D-76F83E21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9A052-021D-EC41-934A-F236BE40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F60CE-55E3-7C48-9F4B-EA74E9B8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5616A-61B0-884A-A4F3-4230D0B4A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20C00-2539-2C49-B4DF-4D4BEC9E5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58F4-E979-2C4F-A211-466CF4C7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C9D44-DAA9-F84B-9007-8BDE1C3C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EF84-6DB3-2F4B-A61A-FAB0DDB1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D7DB-D9A1-8C4F-8D3D-AC917D75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EE53-6444-5545-885F-A82C751E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B1C1A-76F1-0348-B4DC-BE88C692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42353-07C4-7F46-B105-844D3B20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4945-4F69-5E4F-955A-2ECF860C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7AEC-20A0-4242-826B-44D8A86D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9CEE1-E4C4-684B-817C-9C88CE826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F2AD3-681E-7C44-923A-3E6AD377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541D-9375-6749-9F82-560B595B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48AB-AE65-B542-86D8-A3A4B8E0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4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5DC4-DA5D-2741-A709-61288BE1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892E-C276-1942-B82A-D0B6E52BD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E0DF4-D2CC-1648-BC08-84E112873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A5E32-F87C-7946-97F5-65EB405E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2072-8BA4-D040-BDB7-29CCB310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BB287-0D1E-1240-904F-4AE6AF1E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8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7B43-29EC-B149-B695-67E8135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557D2-4329-584B-A48C-7039C063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CA6-D4DD-1740-AE57-5D681321F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196C0-CFCD-4B4A-B73A-DFE5DA7C9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E1002-5009-A541-9D39-94F72217E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2DB52-2B40-7E45-8387-DEFDCDA4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5AC32-B244-C949-B973-7AB569CD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686C2-86C6-9541-8578-85344F9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E22A-3842-AA40-9D41-F697DA5D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C7C34-C30A-C84F-B15A-F955C23D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69F98-D105-A347-9C99-61378D22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0CF56-30DA-F041-B916-A9505AA2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619C-F6F2-2B40-A7AA-461D101B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A5D6A-4976-A34F-867E-7EA69B8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B6C0-C470-284C-8E59-567CBABE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1762-1028-0040-8282-3AED0225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0D3C-5935-C942-B1C5-8D7D14C0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8BF80-E6C7-894E-824A-D678DFC27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B08D8-44E9-CA4A-AB21-FD552F37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0A474-AFB7-BA42-A82C-22A9C54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5FF65-738F-054E-9D27-A4A720CC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A3F2-AB17-134E-B373-98869E77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D9AC1-1F35-F543-A9D7-06AFC945F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343E4-E046-934E-A776-C79A4B39C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7614E-5B30-A741-B419-DEC9751A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659CC-B1B9-D74D-8865-91CDB639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84828-C881-7F48-A345-3B5F0CE6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961C312-3524-CB43-8CB3-4F16E3F166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64204-97B6-8F45-8C3F-A3B4C286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A111-1151-294D-B1D2-E30AA4B83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BC57-C3AF-784F-A8FA-DEBD7B69F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66FD-150D-0942-884C-121910290850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0451-3F62-DB44-87B8-F382B360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34D32-27D6-1446-8965-BB94FEF50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DE78-89CF-0E4C-B03C-EF0E3136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, city&#10;&#10;Description automatically generated">
            <a:extLst>
              <a:ext uri="{FF2B5EF4-FFF2-40B4-BE49-F238E27FC236}">
                <a16:creationId xmlns:a16="http://schemas.microsoft.com/office/drawing/2014/main" id="{EF59BB31-6133-F54D-A2CF-E28DD7CC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89E56-7641-F245-B03F-F738E2BB3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33054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84104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6D85-BAA0-B948-9ED2-DDE0422E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79947-8B06-6C4F-ABC3-9A96B812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A367350FB124E95A32F044808A62D" ma:contentTypeVersion="18" ma:contentTypeDescription="Create a new document." ma:contentTypeScope="" ma:versionID="1b01f41a024f943105f01689b8d420f8">
  <xsd:schema xmlns:xsd="http://www.w3.org/2001/XMLSchema" xmlns:xs="http://www.w3.org/2001/XMLSchema" xmlns:p="http://schemas.microsoft.com/office/2006/metadata/properties" xmlns:ns1="http://schemas.microsoft.com/sharepoint/v3" xmlns:ns2="c76acb4f-9d59-459f-8225-e6526665fc09" xmlns:ns3="83f2711a-811e-425c-b829-533d14c926b3" targetNamespace="http://schemas.microsoft.com/office/2006/metadata/properties" ma:root="true" ma:fieldsID="95550f9322d7c1096f9c520112e26e48" ns1:_="" ns2:_="" ns3:_="">
    <xsd:import namespace="http://schemas.microsoft.com/sharepoint/v3"/>
    <xsd:import namespace="c76acb4f-9d59-459f-8225-e6526665fc09"/>
    <xsd:import namespace="83f2711a-811e-425c-b829-533d14c92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cb4f-9d59-459f-8225-e6526665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ff95736-bbe9-40c9-918d-ebd9bd283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711a-811e-425c-b829-533d14c92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ef7e9fa-f754-4145-b4d7-e551b309879c}" ma:internalName="TaxCatchAll" ma:showField="CatchAllData" ma:web="83f2711a-811e-425c-b829-533d14c92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83f2711a-811e-425c-b829-533d14c926b3" xsi:nil="true"/>
    <lcf76f155ced4ddcb4097134ff3c332f xmlns="c76acb4f-9d59-459f-8225-e6526665fc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19474C-9745-468D-A3FD-A0924B13AB2C}"/>
</file>

<file path=customXml/itemProps2.xml><?xml version="1.0" encoding="utf-8"?>
<ds:datastoreItem xmlns:ds="http://schemas.openxmlformats.org/officeDocument/2006/customXml" ds:itemID="{C5D0CDF2-CC44-4C8D-B325-C7442ED41D91}"/>
</file>

<file path=customXml/itemProps3.xml><?xml version="1.0" encoding="utf-8"?>
<ds:datastoreItem xmlns:ds="http://schemas.openxmlformats.org/officeDocument/2006/customXml" ds:itemID="{AADF0134-79E3-494C-A142-EF2D0A911F05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Office Theme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Jennifer Olivares</dc:creator>
  <cp:lastModifiedBy>Jennifer Olivares</cp:lastModifiedBy>
  <cp:revision>1</cp:revision>
  <dcterms:created xsi:type="dcterms:W3CDTF">2022-02-14T18:07:03Z</dcterms:created>
  <dcterms:modified xsi:type="dcterms:W3CDTF">2022-02-14T18:11:10Z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0x010100CE9A367350FB124E95A32F044808A62D</vt:lpwstr>
  </property>
  <property fmtid="{D5CDD505-2E9C-101B-9397-08002B2CF9AE}" pid="3" name="MediaServiceImageTags">
    <vt:lpwstr/>
  </property>
</Properties>
</file>