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 snapToObjects="1">
      <p:cViewPr varScale="1">
        <p:scale>
          <a:sx n="114" d="100"/>
          <a:sy n="114" d="100"/>
        </p:scale>
        <p:origin x="152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65486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4817993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39261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1192695"/>
            <a:ext cx="1971675" cy="498426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1192695"/>
            <a:ext cx="5800725" cy="4984267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5280542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278567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4529759" cy="1325563"/>
          </a:xfr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840128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109330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4847811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35406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484662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15542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4678846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815989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6522363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786108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9276781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A screenshot of a cell phone&#10;&#10;Description automatically generated">
            <a:extLst>
              <a:ext uri="{FF2B5EF4-FFF2-40B4-BE49-F238E27FC236}">
                <a16:creationId xmlns:a16="http://schemas.microsoft.com/office/drawing/2014/main" id="{EA9BCE1F-0FAF-634E-B113-792757FEE33D}"/>
              </a:ext>
            </a:extLst>
          </p:cNvPr>
          <p:cNvPicPr>
            <a:picLocks noChangeAspect="1"/>
          </p:cNvPicPr>
          <p:nvPr userDrawn="1"/>
        </p:nvPicPr>
        <p:blipFill>
          <a:blip r:embed="rId14"/>
          <a:stretch>
            <a:fillRect/>
          </a:stretch>
        </p:blipFill>
        <p:spPr>
          <a:xfrm>
            <a:off x="0" y="-1"/>
            <a:ext cx="9144000" cy="6867331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6004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man, holding, standing&#10;&#10;Description automatically generated">
            <a:extLst>
              <a:ext uri="{FF2B5EF4-FFF2-40B4-BE49-F238E27FC236}">
                <a16:creationId xmlns:a16="http://schemas.microsoft.com/office/drawing/2014/main" id="{DB0418A6-49CF-FF42-9F59-474BC033F8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-1"/>
            <a:ext cx="9144000" cy="686733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7572EC1-555D-CC43-ABA5-6AB360619065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516375" y="2228057"/>
            <a:ext cx="5951537" cy="1522412"/>
          </a:xfrm>
        </p:spPr>
        <p:txBody>
          <a:bodyPr/>
          <a:lstStyle/>
          <a:p>
            <a:r>
              <a:rPr lang="en-US" dirty="0">
                <a:solidFill>
                  <a:schemeClr val="bg1"/>
                </a:solidFill>
                <a:latin typeface="Franklin Gothic Heavy" panose="020B0903020102020204" pitchFamily="34" charset="0"/>
              </a:rPr>
              <a:t>Panel Name Here</a:t>
            </a:r>
          </a:p>
        </p:txBody>
      </p:sp>
    </p:spTree>
    <p:extLst>
      <p:ext uri="{BB962C8B-B14F-4D97-AF65-F5344CB8AC3E}">
        <p14:creationId xmlns:p14="http://schemas.microsoft.com/office/powerpoint/2010/main" val="26592583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AFDFD6-B86B-984D-9FD6-61EBBD68A4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Slide Title Here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3964B5-A1CF-5C49-A38B-6E59AE3F76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Slide Text Here</a:t>
            </a:r>
          </a:p>
        </p:txBody>
      </p:sp>
    </p:spTree>
    <p:extLst>
      <p:ext uri="{BB962C8B-B14F-4D97-AF65-F5344CB8AC3E}">
        <p14:creationId xmlns:p14="http://schemas.microsoft.com/office/powerpoint/2010/main" val="847230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9</Words>
  <Application>Microsoft Office PowerPoint</Application>
  <PresentationFormat>On-screen Show (4:3)</PresentationFormat>
  <Paragraphs>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Arial</vt:lpstr>
      <vt:lpstr>Calibri</vt:lpstr>
      <vt:lpstr>Calibri Light</vt:lpstr>
      <vt:lpstr>Franklin Gothic Heavy</vt:lpstr>
      <vt:lpstr>Office Theme</vt:lpstr>
      <vt:lpstr>Panel Name Here</vt:lpstr>
      <vt:lpstr>Slide Title Here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Panel Name Here</dc:title>
  <dc:creator>Kerry Wilson-Bankert</dc:creator>
  <cp:lastModifiedBy>Caitlin Rider</cp:lastModifiedBy>
  <cp:revision>10</cp:revision>
  <dcterms:created xsi:type="dcterms:W3CDTF">2019-11-26T19:18:52Z</dcterms:created>
  <dcterms:modified xsi:type="dcterms:W3CDTF">2019-12-13T14:28:13Z</dcterms:modified>
</cp:coreProperties>
</file>