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312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20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9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6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4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9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7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6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1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7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FDDB-8C71-46EF-B88F-863B86890A26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BB8B-5438-4769-81C2-EBA36760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D7458F0-3585-4893-90BA-3A042B567383}"/>
              </a:ext>
            </a:extLst>
          </p:cNvPr>
          <p:cNvSpPr txBox="1"/>
          <p:nvPr/>
        </p:nvSpPr>
        <p:spPr>
          <a:xfrm>
            <a:off x="345391" y="1702965"/>
            <a:ext cx="4479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Demi" panose="020B0703020102020204" pitchFamily="34" charset="0"/>
              </a:rPr>
              <a:t>INSERT PANEL NAME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FDA7E14-9E3C-43E0-A916-07F3D3558447}"/>
              </a:ext>
            </a:extLst>
          </p:cNvPr>
          <p:cNvGrpSpPr/>
          <p:nvPr/>
        </p:nvGrpSpPr>
        <p:grpSpPr>
          <a:xfrm>
            <a:off x="0" y="9937"/>
            <a:ext cx="9144000" cy="6896299"/>
            <a:chOff x="0" y="9937"/>
            <a:chExt cx="9144000" cy="689629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117E42D-D6E0-4207-9DF3-C3EAFC10F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30748"/>
              <a:ext cx="9144000" cy="475488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C922E3A-6C12-4067-B4D6-CAD0AC1BEC40}"/>
                </a:ext>
              </a:extLst>
            </p:cNvPr>
            <p:cNvSpPr txBox="1"/>
            <p:nvPr/>
          </p:nvSpPr>
          <p:spPr>
            <a:xfrm>
              <a:off x="0" y="6481485"/>
              <a:ext cx="1644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Franklin Gothic Demi" panose="020B0703020102020204" pitchFamily="34" charset="0"/>
                </a:rPr>
                <a:t>#FBA #</a:t>
              </a:r>
              <a:r>
                <a:rPr lang="en-US" dirty="0" err="1">
                  <a:solidFill>
                    <a:schemeClr val="bg1"/>
                  </a:solidFill>
                  <a:latin typeface="Franklin Gothic Demi" panose="020B0703020102020204" pitchFamily="34" charset="0"/>
                </a:rPr>
                <a:t>ArtLaw</a:t>
              </a:r>
              <a:endParaRPr lang="en-US" dirty="0">
                <a:solidFill>
                  <a:schemeClr val="bg1"/>
                </a:solidFill>
                <a:latin typeface="Franklin Gothic Demi" panose="020B0703020102020204" pitchFamily="34" charset="0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9FC059-F243-4CC3-BFCD-147CF4B72600}"/>
                </a:ext>
              </a:extLst>
            </p:cNvPr>
            <p:cNvGrpSpPr/>
            <p:nvPr/>
          </p:nvGrpSpPr>
          <p:grpSpPr>
            <a:xfrm>
              <a:off x="0" y="9937"/>
              <a:ext cx="9144000" cy="1063487"/>
              <a:chOff x="0" y="9937"/>
              <a:chExt cx="9144000" cy="1063487"/>
            </a:xfrm>
          </p:grpSpPr>
          <p:pic>
            <p:nvPicPr>
              <p:cNvPr id="5" name="Picture 4" descr="A picture containing building, television, monitor, dark&#10;&#10;Description automatically generated">
                <a:extLst>
                  <a:ext uri="{FF2B5EF4-FFF2-40B4-BE49-F238E27FC236}">
                    <a16:creationId xmlns:a16="http://schemas.microsoft.com/office/drawing/2014/main" id="{69F2157D-4BA0-4C7E-96FA-618BC9245C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1586" b="39672"/>
              <a:stretch/>
            </p:blipFill>
            <p:spPr>
              <a:xfrm rot="10800000">
                <a:off x="0" y="9937"/>
                <a:ext cx="9144000" cy="1063487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6A2E91B-DF9D-44E4-A076-39B2457B4D5A}"/>
                  </a:ext>
                </a:extLst>
              </p:cNvPr>
              <p:cNvSpPr txBox="1"/>
              <p:nvPr/>
            </p:nvSpPr>
            <p:spPr>
              <a:xfrm>
                <a:off x="345391" y="223972"/>
                <a:ext cx="66527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Art Law &amp; Litigation Conference</a:t>
                </a: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C204C6BB-AE44-43E2-9D04-8F7DB768C9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6863" r="1674"/>
              <a:stretch/>
            </p:blipFill>
            <p:spPr>
              <a:xfrm>
                <a:off x="8019938" y="49695"/>
                <a:ext cx="721493" cy="97403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3699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D7458F0-3585-4893-90BA-3A042B567383}"/>
              </a:ext>
            </a:extLst>
          </p:cNvPr>
          <p:cNvSpPr txBox="1"/>
          <p:nvPr/>
        </p:nvSpPr>
        <p:spPr>
          <a:xfrm>
            <a:off x="345391" y="1702965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INSERT TEXT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57A310-D1CD-463E-BDD5-CBBAF9FB2D5C}"/>
              </a:ext>
            </a:extLst>
          </p:cNvPr>
          <p:cNvGrpSpPr/>
          <p:nvPr/>
        </p:nvGrpSpPr>
        <p:grpSpPr>
          <a:xfrm>
            <a:off x="0" y="9937"/>
            <a:ext cx="9144000" cy="6896299"/>
            <a:chOff x="0" y="9937"/>
            <a:chExt cx="9144000" cy="6896299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17BA5B3-AE52-43A3-BB68-68635DD626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30748"/>
              <a:ext cx="9144000" cy="475488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112B9E-7F35-4967-9962-E575C84E6984}"/>
                </a:ext>
              </a:extLst>
            </p:cNvPr>
            <p:cNvSpPr txBox="1"/>
            <p:nvPr/>
          </p:nvSpPr>
          <p:spPr>
            <a:xfrm>
              <a:off x="0" y="6481485"/>
              <a:ext cx="1644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Franklin Gothic Demi" panose="020B0703020102020204" pitchFamily="34" charset="0"/>
                </a:rPr>
                <a:t>#FBA #</a:t>
              </a:r>
              <a:r>
                <a:rPr lang="en-US" dirty="0" err="1">
                  <a:solidFill>
                    <a:schemeClr val="bg1"/>
                  </a:solidFill>
                  <a:latin typeface="Franklin Gothic Demi" panose="020B0703020102020204" pitchFamily="34" charset="0"/>
                </a:rPr>
                <a:t>ArtLaw</a:t>
              </a:r>
              <a:endParaRPr lang="en-US" dirty="0">
                <a:solidFill>
                  <a:schemeClr val="bg1"/>
                </a:solidFill>
                <a:latin typeface="Franklin Gothic Demi" panose="020B070302010202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006B867-0D0D-41BF-B137-48ABAA6A5049}"/>
                </a:ext>
              </a:extLst>
            </p:cNvPr>
            <p:cNvGrpSpPr/>
            <p:nvPr/>
          </p:nvGrpSpPr>
          <p:grpSpPr>
            <a:xfrm>
              <a:off x="0" y="9937"/>
              <a:ext cx="9144000" cy="1063487"/>
              <a:chOff x="0" y="9937"/>
              <a:chExt cx="9144000" cy="1063487"/>
            </a:xfrm>
          </p:grpSpPr>
          <p:pic>
            <p:nvPicPr>
              <p:cNvPr id="21" name="Picture 20" descr="A picture containing building, television, monitor, dark&#10;&#10;Description automatically generated">
                <a:extLst>
                  <a:ext uri="{FF2B5EF4-FFF2-40B4-BE49-F238E27FC236}">
                    <a16:creationId xmlns:a16="http://schemas.microsoft.com/office/drawing/2014/main" id="{DB08DACD-65B1-4842-A2D1-7C04EDF4AF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1586" b="39672"/>
              <a:stretch/>
            </p:blipFill>
            <p:spPr>
              <a:xfrm rot="10800000">
                <a:off x="0" y="9937"/>
                <a:ext cx="9144000" cy="1063487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274E88A-8710-4BD4-B1B0-E91949A41B2E}"/>
                  </a:ext>
                </a:extLst>
              </p:cNvPr>
              <p:cNvSpPr txBox="1"/>
              <p:nvPr/>
            </p:nvSpPr>
            <p:spPr>
              <a:xfrm>
                <a:off x="345391" y="223972"/>
                <a:ext cx="66527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Art Law &amp; Litigation Conference</a:t>
                </a:r>
              </a:p>
            </p:txBody>
          </p:sp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14CC649-414E-4514-BCDD-408359F1918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6863" r="1674"/>
              <a:stretch/>
            </p:blipFill>
            <p:spPr>
              <a:xfrm>
                <a:off x="8019938" y="49695"/>
                <a:ext cx="721493" cy="97403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8776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D7458F0-3585-4893-90BA-3A042B567383}"/>
              </a:ext>
            </a:extLst>
          </p:cNvPr>
          <p:cNvSpPr txBox="1"/>
          <p:nvPr/>
        </p:nvSpPr>
        <p:spPr>
          <a:xfrm>
            <a:off x="345391" y="1702965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INSERT TEXT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2E30DBC-EF09-406B-9FE4-C3C23915DB78}"/>
              </a:ext>
            </a:extLst>
          </p:cNvPr>
          <p:cNvGrpSpPr/>
          <p:nvPr/>
        </p:nvGrpSpPr>
        <p:grpSpPr>
          <a:xfrm>
            <a:off x="0" y="9937"/>
            <a:ext cx="9144000" cy="6896299"/>
            <a:chOff x="0" y="9937"/>
            <a:chExt cx="9144000" cy="6896299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43F5E89-26A6-4F3B-8F62-2D65858BD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30748"/>
              <a:ext cx="9144000" cy="475488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150D289-EA65-40F7-8D9F-20E9D26AD64C}"/>
                </a:ext>
              </a:extLst>
            </p:cNvPr>
            <p:cNvSpPr txBox="1"/>
            <p:nvPr/>
          </p:nvSpPr>
          <p:spPr>
            <a:xfrm>
              <a:off x="0" y="6481485"/>
              <a:ext cx="1644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Franklin Gothic Demi" panose="020B0703020102020204" pitchFamily="34" charset="0"/>
                </a:rPr>
                <a:t>#FBA #</a:t>
              </a:r>
              <a:r>
                <a:rPr lang="en-US" dirty="0" err="1">
                  <a:solidFill>
                    <a:schemeClr val="bg1"/>
                  </a:solidFill>
                  <a:latin typeface="Franklin Gothic Demi" panose="020B0703020102020204" pitchFamily="34" charset="0"/>
                </a:rPr>
                <a:t>ArtLaw</a:t>
              </a:r>
              <a:endParaRPr lang="en-US" dirty="0">
                <a:solidFill>
                  <a:schemeClr val="bg1"/>
                </a:solidFill>
                <a:latin typeface="Franklin Gothic Demi" panose="020B0703020102020204" pitchFamily="34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CD5EF38-9F42-4724-BA7A-0F13D7CBF05D}"/>
                </a:ext>
              </a:extLst>
            </p:cNvPr>
            <p:cNvGrpSpPr/>
            <p:nvPr/>
          </p:nvGrpSpPr>
          <p:grpSpPr>
            <a:xfrm>
              <a:off x="0" y="9937"/>
              <a:ext cx="9144000" cy="1063487"/>
              <a:chOff x="0" y="9937"/>
              <a:chExt cx="9144000" cy="1063487"/>
            </a:xfrm>
          </p:grpSpPr>
          <p:pic>
            <p:nvPicPr>
              <p:cNvPr id="28" name="Picture 27" descr="A picture containing building, television, monitor, dark&#10;&#10;Description automatically generated">
                <a:extLst>
                  <a:ext uri="{FF2B5EF4-FFF2-40B4-BE49-F238E27FC236}">
                    <a16:creationId xmlns:a16="http://schemas.microsoft.com/office/drawing/2014/main" id="{CB76A2C6-4A77-40EA-B281-9FB24E979A8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1586" b="39672"/>
              <a:stretch/>
            </p:blipFill>
            <p:spPr>
              <a:xfrm rot="10800000">
                <a:off x="0" y="9937"/>
                <a:ext cx="9144000" cy="1063487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FB01499-5788-4FEB-965B-9571464395D6}"/>
                  </a:ext>
                </a:extLst>
              </p:cNvPr>
              <p:cNvSpPr txBox="1"/>
              <p:nvPr/>
            </p:nvSpPr>
            <p:spPr>
              <a:xfrm>
                <a:off x="345391" y="223972"/>
                <a:ext cx="66527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Art Law &amp; Litigation Conference</a:t>
                </a:r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86C896A6-6314-41F6-B2CF-5F73ED8A915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t="6863" r="1674"/>
              <a:stretch/>
            </p:blipFill>
            <p:spPr>
              <a:xfrm>
                <a:off x="8019938" y="49695"/>
                <a:ext cx="721493" cy="97403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76015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Demi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Rider</dc:creator>
  <cp:lastModifiedBy>Caitlin Rider</cp:lastModifiedBy>
  <cp:revision>2</cp:revision>
  <dcterms:created xsi:type="dcterms:W3CDTF">2019-09-11T14:31:57Z</dcterms:created>
  <dcterms:modified xsi:type="dcterms:W3CDTF">2019-11-07T20:30:36Z</dcterms:modified>
</cp:coreProperties>
</file>