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1265792"/>
        <c:axId val="81267328"/>
      </c:lineChart>
      <c:catAx>
        <c:axId val="8126579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1267328"/>
        <c:crosses val="autoZero"/>
        <c:auto val="1"/>
        <c:lblAlgn val="ctr"/>
        <c:lblOffset val="100"/>
        <c:noMultiLvlLbl val="0"/>
      </c:catAx>
      <c:valAx>
        <c:axId val="8126732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126579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South Dakota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South Dakota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Total Members</a:t>
            </a:r>
            <a:endParaRPr lang="en-US" sz="3600" b="1" dirty="0" smtClean="0">
              <a:solidFill>
                <a:srgbClr val="251977"/>
              </a:solidFill>
            </a:endParaRPr>
          </a:p>
        </p:txBody>
      </p:sp>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South Dakota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South Dakota </a:t>
            </a:r>
            <a:r>
              <a:rPr lang="en-US" sz="2500" b="1" dirty="0" smtClean="0">
                <a:solidFill>
                  <a:prstClr val="black"/>
                </a:solidFill>
              </a:rPr>
              <a:t>Chapter that have the Most Members</a:t>
            </a:r>
            <a:endParaRPr lang="en-US" sz="2500" b="1" dirty="0">
              <a:solidFill>
                <a:prstClr val="black"/>
              </a:solidFill>
            </a:endParaRPr>
          </a:p>
        </p:txBody>
      </p:sp>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303</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South Dakota Chapter Membership</vt:lpstr>
      <vt:lpstr>South Dakota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117</cp:revision>
  <cp:lastPrinted>2015-04-09T14:35:04Z</cp:lastPrinted>
  <dcterms:created xsi:type="dcterms:W3CDTF">2014-08-27T14:16:40Z</dcterms:created>
  <dcterms:modified xsi:type="dcterms:W3CDTF">2015-09-17T20:33:00Z</dcterms:modified>
</cp:coreProperties>
</file>