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1"/>
  </p:sldMasterIdLst>
  <p:notesMasterIdLst>
    <p:notesMasterId r:id="rId24"/>
  </p:notesMasterIdLst>
  <p:sldIdLst>
    <p:sldId id="256" r:id="rId2"/>
    <p:sldId id="265" r:id="rId3"/>
    <p:sldId id="434" r:id="rId4"/>
    <p:sldId id="403" r:id="rId5"/>
    <p:sldId id="404" r:id="rId6"/>
    <p:sldId id="405" r:id="rId7"/>
    <p:sldId id="406" r:id="rId8"/>
    <p:sldId id="417" r:id="rId9"/>
    <p:sldId id="402" r:id="rId10"/>
    <p:sldId id="418" r:id="rId11"/>
    <p:sldId id="420" r:id="rId12"/>
    <p:sldId id="421" r:id="rId13"/>
    <p:sldId id="422" r:id="rId14"/>
    <p:sldId id="423" r:id="rId15"/>
    <p:sldId id="425" r:id="rId16"/>
    <p:sldId id="426" r:id="rId17"/>
    <p:sldId id="427" r:id="rId18"/>
    <p:sldId id="428" r:id="rId19"/>
    <p:sldId id="429" r:id="rId20"/>
    <p:sldId id="430" r:id="rId21"/>
    <p:sldId id="432" r:id="rId22"/>
    <p:sldId id="40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AA0310A-F4C5-46AE-8231-8CF9468F2BDB}">
          <p14:sldIdLst>
            <p14:sldId id="256"/>
          </p14:sldIdLst>
        </p14:section>
        <p14:section name="Introduction" id="{087DB785-934E-43C8-9582-2C8F826D1660}">
          <p14:sldIdLst/>
        </p14:section>
        <p14:section name="CLE Programs" id="{F314367E-6AF7-4AC1-AA5A-6D54FD869EF8}">
          <p14:sldIdLst>
            <p14:sldId id="265"/>
            <p14:sldId id="434"/>
            <p14:sldId id="403"/>
            <p14:sldId id="404"/>
            <p14:sldId id="405"/>
            <p14:sldId id="406"/>
            <p14:sldId id="417"/>
            <p14:sldId id="402"/>
            <p14:sldId id="418"/>
            <p14:sldId id="420"/>
            <p14:sldId id="421"/>
            <p14:sldId id="422"/>
            <p14:sldId id="423"/>
            <p14:sldId id="425"/>
            <p14:sldId id="426"/>
            <p14:sldId id="427"/>
            <p14:sldId id="428"/>
            <p14:sldId id="429"/>
            <p14:sldId id="430"/>
            <p14:sldId id="432"/>
            <p14:sldId id="407"/>
          </p14:sldIdLst>
        </p14:section>
        <p14:section name="Conclusion" id="{2B1BB8C2-5D32-4FC1-92BB-251519E7536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6" autoAdjust="0"/>
    <p:restoredTop sz="94309" autoAdjust="0"/>
  </p:normalViewPr>
  <p:slideViewPr>
    <p:cSldViewPr snapToGrid="0">
      <p:cViewPr varScale="1">
        <p:scale>
          <a:sx n="108" d="100"/>
          <a:sy n="108" d="100"/>
        </p:scale>
        <p:origin x="888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86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1FA1D-0DC3-4AF0-ABE6-8D68E5B1DF14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6B74E-88B3-4BAE-B7A5-C232906077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62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6B74E-88B3-4BAE-B7A5-C232906077E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461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360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9082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39720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6097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753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3511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8496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32571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69538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5179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09537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69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slow">
    <p:wipe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EDNY JUSTICE INSTITUTE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Honorable Joseph F. Bianco, Eastern District of New York Chapter Civic Education Liaison </a:t>
            </a:r>
          </a:p>
          <a:p>
            <a:r>
              <a:rPr lang="en-US" sz="2800" dirty="0">
                <a:solidFill>
                  <a:schemeClr val="bg1"/>
                </a:solidFill>
              </a:rPr>
              <a:t>Dina Miller, Eastern District of New York Chapter President</a:t>
            </a:r>
          </a:p>
        </p:txBody>
      </p:sp>
    </p:spTree>
    <p:extLst>
      <p:ext uri="{BB962C8B-B14F-4D97-AF65-F5344CB8AC3E}">
        <p14:creationId xmlns:p14="http://schemas.microsoft.com/office/powerpoint/2010/main" val="2833770202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29" y="576659"/>
            <a:ext cx="9169551" cy="569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1401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7" y="852427"/>
            <a:ext cx="7815634" cy="502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0223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9553" y="633350"/>
            <a:ext cx="698862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The Benefits of Mentors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50" y="1598534"/>
            <a:ext cx="9017000" cy="81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03" y="2668632"/>
            <a:ext cx="5117275" cy="3837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67" y="2668632"/>
            <a:ext cx="5117274" cy="38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4280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17" y="493944"/>
            <a:ext cx="4821383" cy="60854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5181" y="493944"/>
            <a:ext cx="490451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4000" dirty="0"/>
          </a:p>
          <a:p>
            <a:pPr algn="ctr"/>
            <a:r>
              <a:rPr lang="en-US" sz="4000" dirty="0"/>
              <a:t>Information for Parents</a:t>
            </a:r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408005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3621" y="1290280"/>
            <a:ext cx="8269357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marR="0" lvl="0" indent="-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800" dirty="0"/>
          </a:p>
          <a:p>
            <a:pPr marL="457200" marR="0" lvl="0" indent="-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/>
              <a:t>Key Pieces of Information to Disseminate:</a:t>
            </a:r>
          </a:p>
          <a:p>
            <a:pPr marL="457200" marR="0" lvl="0" indent="-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800" dirty="0"/>
          </a:p>
          <a:p>
            <a:pPr marL="920750" marR="0" lvl="0" indent="-4508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r>
              <a:rPr lang="en-US" sz="2800" dirty="0"/>
              <a:t>Hours</a:t>
            </a:r>
          </a:p>
          <a:p>
            <a:pPr marL="920750" marR="0" lvl="0" indent="-4508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r>
              <a:rPr lang="en-US" sz="2800" dirty="0"/>
              <a:t>Drop Off/Pick Up</a:t>
            </a:r>
          </a:p>
          <a:p>
            <a:pPr marL="920750" marR="0" lvl="0" indent="-4508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r>
              <a:rPr lang="en-US" sz="2800" dirty="0"/>
              <a:t>Directions</a:t>
            </a:r>
          </a:p>
          <a:p>
            <a:pPr marL="920750" marR="0" lvl="0" indent="-4508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r>
              <a:rPr lang="en-US" sz="2800" dirty="0"/>
              <a:t>Attire</a:t>
            </a:r>
          </a:p>
          <a:p>
            <a:pPr marL="920750" marR="0" lvl="0" indent="-4508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r>
              <a:rPr lang="en-US" sz="2800" dirty="0"/>
              <a:t>Lunch</a:t>
            </a:r>
          </a:p>
          <a:p>
            <a:pPr marL="920750" marR="0" lvl="0" indent="-4508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r>
              <a:rPr lang="en-US" sz="2800" dirty="0"/>
              <a:t>Phones</a:t>
            </a:r>
          </a:p>
          <a:p>
            <a:pPr marL="920750" marR="0" lvl="0" indent="-4508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r>
              <a:rPr lang="en-US" sz="2800" dirty="0"/>
              <a:t>Competition Information</a:t>
            </a:r>
          </a:p>
          <a:p>
            <a:pPr marL="1270000" marR="0" lvl="0" indent="-3492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>
                <a:tab pos="1249363" algn="l"/>
              </a:tabLst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7065036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3621" y="1290280"/>
            <a:ext cx="8269357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marR="0" lvl="0" indent="-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800" dirty="0"/>
          </a:p>
          <a:p>
            <a:pPr marL="457200" marR="0" lvl="0" indent="-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/>
              <a:t>Key Pieces of Information to Gather:</a:t>
            </a:r>
          </a:p>
          <a:p>
            <a:pPr marL="457200" marR="0" lvl="0" indent="-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800" dirty="0"/>
          </a:p>
          <a:p>
            <a:pPr marL="920750" marR="0" lvl="0" indent="-4508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r>
              <a:rPr lang="en-US" sz="2800" dirty="0"/>
              <a:t>Emergency Contact Information</a:t>
            </a:r>
          </a:p>
          <a:p>
            <a:pPr marL="920750" marR="0" lvl="0" indent="-4508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r>
              <a:rPr lang="en-US" sz="2800" dirty="0"/>
              <a:t>Photo Objection/Release Form</a:t>
            </a:r>
          </a:p>
          <a:p>
            <a:pPr marL="920750" marR="0" lvl="0" indent="-4508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r>
              <a:rPr lang="en-US" sz="2800" dirty="0"/>
              <a:t>Lunch Orders</a:t>
            </a:r>
          </a:p>
          <a:p>
            <a:pPr marL="920750" marR="0" lvl="0" indent="-4508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r>
              <a:rPr lang="en-US" sz="2800" dirty="0"/>
              <a:t>Shirt Sizes</a:t>
            </a:r>
          </a:p>
          <a:p>
            <a:pPr marL="920750" marR="0" lvl="0" indent="-4508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r>
              <a:rPr lang="en-US" sz="2800" dirty="0"/>
              <a:t>RSVPs to Awards Ceremony/Lunch</a:t>
            </a:r>
          </a:p>
          <a:p>
            <a:pPr marL="1270000" marR="0" lvl="0" indent="-3492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>
                <a:tab pos="1249363" algn="l"/>
              </a:tabLst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26743155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1637" y="685800"/>
            <a:ext cx="73152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Purchase the Swag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45" y="1745673"/>
            <a:ext cx="3872832" cy="4608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820" y="1745673"/>
            <a:ext cx="3456017" cy="460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857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9691" y="600891"/>
            <a:ext cx="68971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Keep Them Safe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34" y="1443976"/>
            <a:ext cx="5799909" cy="541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011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00" y="2070100"/>
            <a:ext cx="45085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2214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3566" y="470263"/>
            <a:ext cx="739357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Get Ready to Compete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39" y="1608907"/>
            <a:ext cx="5365932" cy="426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1" y="1608907"/>
            <a:ext cx="4650376" cy="428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050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61646" y="394731"/>
            <a:ext cx="8471647" cy="707886"/>
          </a:xfrm>
          <a:prstGeom prst="rect">
            <a:avLst/>
          </a:prstGeom>
          <a:ln w="1270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Spread the Word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1135">
            <a:off x="637420" y="1612814"/>
            <a:ext cx="3664077" cy="46971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9672">
            <a:off x="2532593" y="1419072"/>
            <a:ext cx="3664077" cy="46971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12">
            <a:off x="5199638" y="1309397"/>
            <a:ext cx="3664077" cy="46971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5557">
            <a:off x="7390214" y="1791559"/>
            <a:ext cx="3664077" cy="469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7302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3566" y="627017"/>
            <a:ext cx="689718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Don’t Forget to Advertise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598" y="1460811"/>
            <a:ext cx="4944137" cy="527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4622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1" y="250940"/>
            <a:ext cx="531495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Ask for Feedback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1" y="250940"/>
            <a:ext cx="4969586" cy="649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17365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422" b="32108"/>
          <a:stretch/>
        </p:blipFill>
        <p:spPr>
          <a:xfrm>
            <a:off x="-1" y="1781503"/>
            <a:ext cx="12200487" cy="484001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sp>
        <p:nvSpPr>
          <p:cNvPr id="3" name="Rectangle 2"/>
          <p:cNvSpPr/>
          <p:nvPr/>
        </p:nvSpPr>
        <p:spPr>
          <a:xfrm>
            <a:off x="2096814" y="362607"/>
            <a:ext cx="85764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EDNY Justice Institute</a:t>
            </a:r>
          </a:p>
        </p:txBody>
      </p:sp>
    </p:spTree>
    <p:extLst>
      <p:ext uri="{BB962C8B-B14F-4D97-AF65-F5344CB8AC3E}">
        <p14:creationId xmlns:p14="http://schemas.microsoft.com/office/powerpoint/2010/main" val="19007574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637" y="401444"/>
            <a:ext cx="5239311" cy="591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8801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V="1">
            <a:off x="2931460" y="422394"/>
            <a:ext cx="666974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Gather Information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215" y="1452281"/>
            <a:ext cx="6990229" cy="512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980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V="1">
            <a:off x="2931460" y="422394"/>
            <a:ext cx="666974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Keep it Organized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9" y="1586753"/>
            <a:ext cx="10058400" cy="1500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5617" y="3615658"/>
            <a:ext cx="271630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39236" y="3430992"/>
            <a:ext cx="271630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Email Address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5617" y="4634625"/>
            <a:ext cx="271630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Emergency Contact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39236" y="4369581"/>
            <a:ext cx="271630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Telephone Number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32855" y="3688959"/>
            <a:ext cx="271630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Street Address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32855" y="4634625"/>
            <a:ext cx="271630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 School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39236" y="5308170"/>
            <a:ext cx="271630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Advisor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32855" y="5597509"/>
            <a:ext cx="271630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Shirt Size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45617" y="5751591"/>
            <a:ext cx="271630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Objection</a:t>
            </a:r>
          </a:p>
        </p:txBody>
      </p:sp>
    </p:spTree>
    <p:extLst>
      <p:ext uri="{BB962C8B-B14F-4D97-AF65-F5344CB8AC3E}">
        <p14:creationId xmlns:p14="http://schemas.microsoft.com/office/powerpoint/2010/main" val="135610683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0850" y="562708"/>
            <a:ext cx="785446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Plan Your Day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060" y="1611933"/>
            <a:ext cx="4498042" cy="47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0534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28" y="0"/>
            <a:ext cx="7703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8846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4618" y="1080655"/>
            <a:ext cx="9781309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400" b="1" dirty="0"/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b="1" dirty="0"/>
              <a:t>Tips for Planning Your Agenda: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400" dirty="0"/>
          </a:p>
          <a:p>
            <a:pPr marL="971550" marR="0" lvl="0" indent="-431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r>
              <a:rPr lang="en-US" sz="2400" dirty="0"/>
              <a:t>Choose Your Subject Matter</a:t>
            </a:r>
          </a:p>
          <a:p>
            <a:pPr marL="971550" marR="0" lvl="0" indent="-431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endParaRPr lang="en-US" sz="2400" dirty="0"/>
          </a:p>
          <a:p>
            <a:pPr marL="971550" marR="0" lvl="0" indent="-431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r>
              <a:rPr lang="en-US" sz="2400" dirty="0"/>
              <a:t>Select Your Speakers</a:t>
            </a:r>
          </a:p>
          <a:p>
            <a:pPr marL="971550" marR="0" lvl="0" indent="-431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endParaRPr lang="en-US" sz="2400" dirty="0"/>
          </a:p>
          <a:p>
            <a:pPr marL="971550" marR="0" lvl="0" indent="-431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r>
              <a:rPr lang="en-US" sz="2400" dirty="0"/>
              <a:t>Prepare Your Competition Fact Pattern</a:t>
            </a:r>
          </a:p>
          <a:p>
            <a:pPr marL="971550" marR="0" lvl="0" indent="-431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endParaRPr lang="en-US" sz="2400" dirty="0"/>
          </a:p>
          <a:p>
            <a:pPr marL="971550" marR="0" lvl="0" indent="-431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r>
              <a:rPr lang="en-US" sz="2400" dirty="0"/>
              <a:t>Reinforce Your Themes</a:t>
            </a:r>
          </a:p>
          <a:p>
            <a:pPr marL="971550" marR="0" lvl="0" indent="-431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endParaRPr lang="en-US" sz="2400" dirty="0"/>
          </a:p>
          <a:p>
            <a:pPr marL="971550" marR="0" lvl="0" indent="-431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r>
              <a:rPr lang="en-US" sz="2400" dirty="0"/>
              <a:t>Keep it Simple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919310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86" y="0"/>
            <a:ext cx="69233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169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18606</TotalTime>
  <Words>152</Words>
  <Application>Microsoft Office PowerPoint</Application>
  <PresentationFormat>Widescreen</PresentationFormat>
  <Paragraphs>56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Gill Sans MT</vt:lpstr>
      <vt:lpstr>Parcel</vt:lpstr>
      <vt:lpstr>The EDNY JUSTICE INSTITUTE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Dina’s FBA Presentation</dc:title>
  <dc:creator>Sandy</dc:creator>
  <cp:lastModifiedBy>Maria Conticelli</cp:lastModifiedBy>
  <cp:revision>133</cp:revision>
  <dcterms:created xsi:type="dcterms:W3CDTF">2016-09-05T15:22:19Z</dcterms:created>
  <dcterms:modified xsi:type="dcterms:W3CDTF">2017-03-14T16:34:25Z</dcterms:modified>
</cp:coreProperties>
</file>