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24" r:id="rId2"/>
    <p:sldId id="295" r:id="rId3"/>
    <p:sldId id="284" r:id="rId4"/>
    <p:sldId id="285" r:id="rId5"/>
    <p:sldId id="335" r:id="rId6"/>
    <p:sldId id="287" r:id="rId7"/>
    <p:sldId id="331" r:id="rId8"/>
    <p:sldId id="332" r:id="rId9"/>
    <p:sldId id="289" r:id="rId10"/>
    <p:sldId id="290" r:id="rId11"/>
    <p:sldId id="337" r:id="rId12"/>
    <p:sldId id="318" r:id="rId13"/>
    <p:sldId id="319" r:id="rId14"/>
    <p:sldId id="33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109904640"/>
        <c:axId val="109906176"/>
      </c:lineChart>
      <c:catAx>
        <c:axId val="10990464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109906176"/>
        <c:crosses val="autoZero"/>
        <c:auto val="1"/>
        <c:lblAlgn val="ctr"/>
        <c:lblOffset val="100"/>
        <c:noMultiLvlLbl val="0"/>
      </c:catAx>
      <c:valAx>
        <c:axId val="10990617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10990464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Columbus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Columbus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131</a:t>
            </a:r>
            <a:r>
              <a:rPr lang="en-US" sz="3600" b="1" dirty="0" smtClean="0">
                <a:solidFill>
                  <a:srgbClr val="251977"/>
                </a:solidFill>
              </a:rPr>
              <a:t> </a:t>
            </a:r>
            <a:r>
              <a:rPr lang="en-US" sz="3600" b="1" dirty="0" smtClean="0">
                <a:solidFill>
                  <a:srgbClr val="251977"/>
                </a:solidFill>
              </a:rPr>
              <a:t>Total Members</a:t>
            </a:r>
          </a:p>
          <a:p>
            <a:pPr algn="ctr" defTabSz="457200"/>
            <a:r>
              <a:rPr lang="en-US" sz="3600" b="1" i="1" dirty="0" smtClean="0">
                <a:solidFill>
                  <a:srgbClr val="FF0000"/>
                </a:solidFill>
              </a:rPr>
              <a:t>13% </a:t>
            </a:r>
            <a:r>
              <a:rPr lang="en-US" sz="3600" b="1" i="1" dirty="0" smtClean="0">
                <a:solidFill>
                  <a:srgbClr val="FF0000"/>
                </a:solidFill>
              </a:rPr>
              <a:t>Increase in One Year!</a:t>
            </a:r>
          </a:p>
        </p:txBody>
      </p:sp>
      <p:pic>
        <p:nvPicPr>
          <p:cNvPr id="7" name="Picture 6" descr="http://fedbar.org/Chapters/Columbus-Chapter/columbu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736" y="1433983"/>
            <a:ext cx="335280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291</Words>
  <Application>Microsoft Office PowerPoint</Application>
  <PresentationFormat>On-screen Show (4:3)</PresentationFormat>
  <Paragraphs>90</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Columbus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2015-09-11T14:46:06Z</dcterms:modified>
</cp:coreProperties>
</file>